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17077" r="10188" b="16841"/>
          <a:stretch/>
        </p:blipFill>
        <p:spPr bwMode="auto">
          <a:xfrm>
            <a:off x="2699900" y="2873828"/>
            <a:ext cx="6335107" cy="3782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188640"/>
            <a:ext cx="9143999" cy="18002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ноября 2014 года команда 10-х классов нашей школы приняла участие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патриотической игре «Проспект Победы» </a:t>
            </a:r>
          </a:p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</a:t>
            </a: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Гражданско-патриотического проекта «Наследники Отечества».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700808"/>
            <a:ext cx="90632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10 Г класса, подготовленные учителем истории Бухариной Ириной Владимировной соревновались с командами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12-й, 19-й, 39-й и 52-й школ Казани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-ти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9197" y="4221088"/>
            <a:ext cx="29450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 </a:t>
            </a:r>
            <a:r>
              <a:rPr lang="ru-RU" sz="2800" dirty="0" smtClean="0"/>
              <a:t>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истории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esktop\Игра Проспект Победы 19.11.14\IMG_225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1"/>
          <a:stretch/>
        </p:blipFill>
        <p:spPr bwMode="auto">
          <a:xfrm rot="950119">
            <a:off x="4291010" y="566259"/>
            <a:ext cx="4572000" cy="303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дмин\Desktop\Игра Проспект Победы 19.11.14\IMG_22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0977" b="6557"/>
          <a:stretch/>
        </p:blipFill>
        <p:spPr bwMode="auto">
          <a:xfrm rot="957302">
            <a:off x="6357096" y="3703778"/>
            <a:ext cx="2345178" cy="2900977"/>
          </a:xfrm>
          <a:prstGeom prst="flowChartPunchedCar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88640"/>
            <a:ext cx="28803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 </a:t>
            </a:r>
            <a:r>
              <a:rPr lang="ru-RU" sz="2800" dirty="0"/>
              <a:t>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командой Боевого листка. Тема – Равнение на героя!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Админ\Desktop\Игра Проспект Победы 19.11.14\IMG_22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4431">
            <a:off x="2489533" y="1749094"/>
            <a:ext cx="2553325" cy="191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\Desktop\Игра Проспект Победы 19.11.14\IMG_22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43036">
            <a:off x="405782" y="3717663"/>
            <a:ext cx="3262885" cy="244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дмин\Desktop\Игра Проспект Победы 19.11.14\IMG_225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0" r="8491" b="1710"/>
          <a:stretch/>
        </p:blipFill>
        <p:spPr bwMode="auto">
          <a:xfrm>
            <a:off x="3758736" y="3549315"/>
            <a:ext cx="2368079" cy="320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37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Админ\Desktop\Игра Проспект Победы 19.11.14\IMG_228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5" t="21267" r="27807" b="5417"/>
          <a:stretch/>
        </p:blipFill>
        <p:spPr bwMode="auto">
          <a:xfrm>
            <a:off x="6364541" y="2308324"/>
            <a:ext cx="2775944" cy="377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8"/>
            <a:ext cx="388843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«Танцы военного времени»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2421" y="0"/>
            <a:ext cx="5148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Юноши и девушки разучивали      вальс и фокстрот.</a:t>
            </a:r>
          </a:p>
          <a:p>
            <a:pPr algn="ctr"/>
            <a:r>
              <a:rPr lang="ru-RU" sz="2400" dirty="0"/>
              <a:t>И с этим конкурсом 10Г справился </a:t>
            </a:r>
            <a:r>
              <a:rPr lang="ru-RU" sz="2400" dirty="0" smtClean="0"/>
              <a:t>прекрасно. Мало того, Земфира          и Искандер продемонстрировали жюри и свой танец.</a:t>
            </a:r>
            <a:endParaRPr lang="ru-RU" sz="2400" dirty="0"/>
          </a:p>
        </p:txBody>
      </p:sp>
      <p:pic>
        <p:nvPicPr>
          <p:cNvPr id="3074" name="Picture 2" descr="C:\Users\Админ\Desktop\Игра Проспект Победы 19.11.14\IMG_22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1" b="12117"/>
          <a:stretch/>
        </p:blipFill>
        <p:spPr bwMode="auto">
          <a:xfrm>
            <a:off x="0" y="2837543"/>
            <a:ext cx="6777721" cy="402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\Desktop\Игра Проспект Победы 19.11.14\IMG_22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9" r="6652"/>
          <a:stretch/>
        </p:blipFill>
        <p:spPr bwMode="auto">
          <a:xfrm>
            <a:off x="1907704" y="1628800"/>
            <a:ext cx="226847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86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3960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«Символ военной доблести»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Админ\Desktop\Игра Проспект Победы 19.11.14\IMG_22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541" y="188640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\Desktop\Игра Проспект Победы 19.11.14\IMG_22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6" t="17513" r="5058" b="16661"/>
          <a:stretch/>
        </p:blipFill>
        <p:spPr bwMode="auto">
          <a:xfrm>
            <a:off x="1957337" y="3284984"/>
            <a:ext cx="5904796" cy="356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дмин\Desktop\Игра Проспект Победы 19.11.14\IMG_22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8" t="10379" b="23373"/>
          <a:stretch/>
        </p:blipFill>
        <p:spPr bwMode="auto">
          <a:xfrm>
            <a:off x="107504" y="1573635"/>
            <a:ext cx="4426204" cy="244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Админ\Desktop\Игра Проспект Победы 19.11.14\IMG_229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 t="26818" r="40992" b="5523"/>
          <a:stretch/>
        </p:blipFill>
        <p:spPr bwMode="auto">
          <a:xfrm>
            <a:off x="240949" y="3861048"/>
            <a:ext cx="153168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47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8640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мелодию: песни военных лет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Админ\Desktop\Игра Проспект Победы 19.11.14\IMG_22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10418"/>
            <a:ext cx="7992888" cy="599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27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518"/>
            <a:ext cx="9036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подведении итогов оказалось, что во всех турах мы выступили более чем достойно, но решающим оказался перевес наших знаний по истории Великой Отечественной.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Закономерный итог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за нами!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в составе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Айбедулловой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Земфиры,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Гайнуллиной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Лейсан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Заяц Никиты, Ислановой Гузель, Камалова Тимура, Каримовой Софьи,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Кукуева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Адиля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Савельева Александра,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Файзуллина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Искандера, Хасановой Динары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заняла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Админ\Desktop\Игра Проспект Победы 19.11.14\IMG_23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t="12627" r="12390"/>
          <a:stretch/>
        </p:blipFill>
        <p:spPr bwMode="auto">
          <a:xfrm>
            <a:off x="-135" y="3097181"/>
            <a:ext cx="4373373" cy="364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дмин\Desktop\Игра Проспект Победы 19.11.14\IMG_23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855" y="2644288"/>
            <a:ext cx="5422145" cy="406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60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200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12</cp:revision>
  <dcterms:created xsi:type="dcterms:W3CDTF">2014-11-19T18:15:41Z</dcterms:created>
  <dcterms:modified xsi:type="dcterms:W3CDTF">2014-11-19T19:54:40Z</dcterms:modified>
</cp:coreProperties>
</file>